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410" r:id="rId2"/>
    <p:sldId id="482" r:id="rId3"/>
    <p:sldId id="483" r:id="rId4"/>
    <p:sldId id="490" r:id="rId5"/>
    <p:sldId id="484" r:id="rId6"/>
    <p:sldId id="485" r:id="rId7"/>
    <p:sldId id="491" r:id="rId8"/>
    <p:sldId id="486" r:id="rId9"/>
    <p:sldId id="488" r:id="rId10"/>
    <p:sldId id="467" r:id="rId11"/>
    <p:sldId id="472" r:id="rId12"/>
    <p:sldId id="473" r:id="rId13"/>
    <p:sldId id="481" r:id="rId14"/>
    <p:sldId id="489" r:id="rId15"/>
    <p:sldId id="4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D4D893-6315-40D0-8E80-FE88AB101674}" v="133" dt="2022-11-10T15:57:13.584"/>
    <p1510:client id="{8108F56F-A930-4221-B816-172F88166F40}" v="76" dt="2022-11-11T11:42:36.855"/>
    <p1510:client id="{918CDBD3-8F1F-4E6A-A571-7165B0128E97}" v="446" dt="2022-11-14T08:35:55.4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 autoAdjust="0"/>
    <p:restoredTop sz="94660"/>
  </p:normalViewPr>
  <p:slideViewPr>
    <p:cSldViewPr snapToGrid="0">
      <p:cViewPr varScale="1">
        <p:scale>
          <a:sx n="65" d="100"/>
          <a:sy n="65" d="100"/>
        </p:scale>
        <p:origin x="232" y="1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B15F6-645A-624D-9FA4-A324C71DBF13}" type="datetimeFigureOut">
              <a:rPr lang="en-US" smtClean="0"/>
              <a:t>7/4/23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CBFF1-95E0-D644-B7FE-80C429F97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3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4704E-898E-3ADA-E993-83B175D07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9C84D-F611-3AEE-04F4-231BC6873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4F8BD-356E-DA7B-77CB-65A3CCA1C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6327-4421-48DF-82B5-320626215077}" type="datetimeFigureOut">
              <a:rPr lang="en-SG" smtClean="0"/>
              <a:t>4/7/23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51C53-047E-CFAA-1820-EC3895522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1BA3A-C582-9A01-BB05-3A60121FA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7303-06B8-45EB-BFFB-7C663E26D0D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2961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D014C-6781-03D0-0689-3AF01C43C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EFBED-9724-685E-65AF-4FA556A26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45A53-E11A-BFA5-DD06-607749A4E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6327-4421-48DF-82B5-320626215077}" type="datetimeFigureOut">
              <a:rPr lang="en-SG" smtClean="0"/>
              <a:t>4/7/23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3C4F8-8C2D-3691-EB16-AA52490BD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6B43C-DFD3-C5AF-266A-1C1E0521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7303-06B8-45EB-BFFB-7C663E26D0D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2732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3EE1B1-0B42-A806-F12B-F8C9E5C95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BD1458-74A9-834F-44EC-C2B6BED8A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9E847-F2DF-87B7-CD83-8372808DF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6327-4421-48DF-82B5-320626215077}" type="datetimeFigureOut">
              <a:rPr lang="en-SG" smtClean="0"/>
              <a:t>4/7/23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9183C-92D4-6DCF-B6FF-4962695ED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F8DDE-8D8E-84F3-C476-522BE870E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7303-06B8-45EB-BFFB-7C663E26D0D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1427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AB183-7EB6-9986-3D2B-70F62C45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129F6-2210-D044-020A-A59BE2E6E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9E89C-98CF-F100-6545-F52D695D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6327-4421-48DF-82B5-320626215077}" type="datetimeFigureOut">
              <a:rPr lang="en-SG" smtClean="0"/>
              <a:t>4/7/23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90D29-203A-8B98-8BCC-F384C42E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B9A3E-9486-7DAD-23E1-97C1F9DE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7303-06B8-45EB-BFFB-7C663E26D0D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94144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8791-DA07-D48B-5178-DC991B0ED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24804-27DB-2479-00CF-5DA64AA09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8CC37-41F7-11D7-69A4-3D23C454F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6327-4421-48DF-82B5-320626215077}" type="datetimeFigureOut">
              <a:rPr lang="en-SG" smtClean="0"/>
              <a:t>4/7/23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E273E-1D94-4923-DB95-17A2C1F17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76B00-8C41-7D51-324E-23847412C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7303-06B8-45EB-BFFB-7C663E26D0D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0459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05332-32B0-0565-E392-F1F2555C5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48710-F41E-900B-85AF-C8CA12AB4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5B0D74-6294-1777-8BE0-C200EBE9C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0FFAF-16C3-0E3F-7CFB-807F7D8A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6327-4421-48DF-82B5-320626215077}" type="datetimeFigureOut">
              <a:rPr lang="en-SG" smtClean="0"/>
              <a:t>4/7/23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81EB3-BEE8-5F7F-9A9A-E27246395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FCF9B-C8A6-1895-0F28-C123548A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7303-06B8-45EB-BFFB-7C663E26D0D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5808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8BF3A-010C-AC30-E102-2BD6ECFD8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CDCD4-2080-FB14-30F4-98C2E5DF2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526D1-AF99-DB1E-626E-0FBFFEA0A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0358A2-2243-9843-501B-694480EE51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A35026-E468-DC12-1C47-90EFCFD15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D6F452-B376-F2DB-DF4D-4913D8FE1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6327-4421-48DF-82B5-320626215077}" type="datetimeFigureOut">
              <a:rPr lang="en-SG" smtClean="0"/>
              <a:t>4/7/23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34BB1D-34C4-A378-1364-832883836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84AE1-4FA0-1EAD-8261-9FE4A4839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7303-06B8-45EB-BFFB-7C663E26D0D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0083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9F5D-5CA6-2864-D0A6-94EA17071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408A8B-B294-8770-D342-8FDD52DD0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6327-4421-48DF-82B5-320626215077}" type="datetimeFigureOut">
              <a:rPr lang="en-SG" smtClean="0"/>
              <a:t>4/7/23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04D77-9F4C-1C26-A765-8E19B1F8F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71ED9-2B80-6B08-7374-E1A2D8DAA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7303-06B8-45EB-BFFB-7C663E26D0D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2896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D53989-C20A-BEAB-C340-A22B10276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6327-4421-48DF-82B5-320626215077}" type="datetimeFigureOut">
              <a:rPr lang="en-SG" smtClean="0"/>
              <a:t>4/7/23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60D4B2-4B0B-9370-92C2-AE5D8EF97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98E91-0093-561E-3D5F-33593842F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7303-06B8-45EB-BFFB-7C663E26D0D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8489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57D48-A63D-4A03-33B8-70D3959D0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C51C-BC9E-08D8-62A8-DA34613B8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FD40C-9A58-AC6E-224F-249DCDF7B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93C3D-EF87-D002-9029-2C06EEC98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6327-4421-48DF-82B5-320626215077}" type="datetimeFigureOut">
              <a:rPr lang="en-SG" smtClean="0"/>
              <a:t>4/7/23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F5D99-EF81-3769-A262-0189409EC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AAA85-231D-196F-2D27-60CF683BE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7303-06B8-45EB-BFFB-7C663E26D0D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8956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72DCE-E2A7-0243-A5A8-6D04CCD26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13582-AB9F-D437-B61F-3AE4CF64B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24B6E-053D-A7EA-0333-3DA001F44F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56AD3-08D5-E8F6-4A68-986BA4C1F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6327-4421-48DF-82B5-320626215077}" type="datetimeFigureOut">
              <a:rPr lang="en-SG" smtClean="0"/>
              <a:t>4/7/23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ABDFC-CA16-B40B-0741-6C801D4A5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62204-3F8E-5A28-80AD-7DFA13F8D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7303-06B8-45EB-BFFB-7C663E26D0D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0590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ED7FFC-1BB4-DD27-785B-040B23226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B2666-5041-DDD3-C5EA-D6D82A2EF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122CC-36A7-8E02-B1B8-AE28982BE9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06327-4421-48DF-82B5-320626215077}" type="datetimeFigureOut">
              <a:rPr lang="en-SG" smtClean="0"/>
              <a:t>4/7/23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53CC8-137C-0BE3-9F8F-59ECBBAE2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F3EDD-21CD-1752-89D5-ED090757E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07303-06B8-45EB-BFFB-7C663E26D0D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4917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FE52609-5472-CC3A-1CE9-CCFFC5746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C7C28E-D00C-3938-FF17-962EF746E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1715" y="3429000"/>
            <a:ext cx="2866103" cy="1056481"/>
          </a:xfrm>
          <a:solidFill>
            <a:schemeClr val="accent2"/>
          </a:solidFill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ChatGPT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4CDEC-7F02-D535-974D-15F9BBC23B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9545" y="4760119"/>
            <a:ext cx="9144000" cy="1655762"/>
          </a:xfrm>
          <a:solidFill>
            <a:schemeClr val="accent2"/>
          </a:solidFill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How it works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Presented by: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John Tan Chong Min</a:t>
            </a:r>
          </a:p>
        </p:txBody>
      </p:sp>
    </p:spTree>
    <p:extLst>
      <p:ext uri="{BB962C8B-B14F-4D97-AF65-F5344CB8AC3E}">
        <p14:creationId xmlns:p14="http://schemas.microsoft.com/office/powerpoint/2010/main" val="3102829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2802-B52D-1B99-88D7-0AE28556E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generates differently each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B2E40-1B75-FA0A-0564-E118BE327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3191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Samples the next token according to the probability distribution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b="1" dirty="0"/>
              <a:t>Input: Mary had a</a:t>
            </a:r>
          </a:p>
          <a:p>
            <a:pPr lvl="1"/>
            <a:r>
              <a:rPr lang="en-US" dirty="0"/>
              <a:t>Probability of next tokens: little (80%), big (20%)</a:t>
            </a:r>
          </a:p>
          <a:p>
            <a:pPr lvl="1"/>
            <a:r>
              <a:rPr lang="en-US" dirty="0"/>
              <a:t>Output: Mary had a little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Input: Mary had a little</a:t>
            </a:r>
          </a:p>
          <a:p>
            <a:pPr lvl="1"/>
            <a:r>
              <a:rPr lang="en-US" dirty="0"/>
              <a:t>Probability of next tokens: lamb (80%), dog (20%)</a:t>
            </a:r>
          </a:p>
          <a:p>
            <a:pPr lvl="1"/>
            <a:r>
              <a:rPr lang="en-US" dirty="0"/>
              <a:t>Output: Mary had a little lamb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D910576-0E94-60DC-2339-558668963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744" y="1690688"/>
            <a:ext cx="2887633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300E6F-58BB-8480-4156-EB094BDD95CB}"/>
              </a:ext>
            </a:extLst>
          </p:cNvPr>
          <p:cNvSpPr/>
          <p:nvPr/>
        </p:nvSpPr>
        <p:spPr>
          <a:xfrm>
            <a:off x="10260419" y="1690687"/>
            <a:ext cx="861237" cy="87175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D60169-BBB8-796B-C981-D4C6568D3D08}"/>
              </a:ext>
            </a:extLst>
          </p:cNvPr>
          <p:cNvSpPr/>
          <p:nvPr/>
        </p:nvSpPr>
        <p:spPr>
          <a:xfrm>
            <a:off x="10260419" y="4915896"/>
            <a:ext cx="861237" cy="87175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86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CD7DB-8062-B438-65AB-92457DC2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 of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CE93-F109-26DB-EABD-2E2882F30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for combining human knowledge in novel ways</a:t>
            </a:r>
          </a:p>
          <a:p>
            <a:pPr lvl="1"/>
            <a:r>
              <a:rPr lang="en-US" dirty="0"/>
              <a:t>Creative</a:t>
            </a:r>
          </a:p>
          <a:p>
            <a:pPr lvl="1"/>
            <a:r>
              <a:rPr lang="en-US" dirty="0"/>
              <a:t>Adaptable to small changes in input prompt</a:t>
            </a:r>
          </a:p>
          <a:p>
            <a:pPr lvl="1"/>
            <a:endParaRPr lang="en-US" dirty="0"/>
          </a:p>
          <a:p>
            <a:r>
              <a:rPr lang="en-US" dirty="0"/>
              <a:t>Great for coding and summarization</a:t>
            </a:r>
          </a:p>
          <a:p>
            <a:endParaRPr lang="en-US" dirty="0"/>
          </a:p>
          <a:p>
            <a:r>
              <a:rPr lang="en-US" dirty="0"/>
              <a:t>Good for doing homework requiring regurgitation of concepts</a:t>
            </a:r>
          </a:p>
          <a:p>
            <a:endParaRPr lang="en-US" dirty="0"/>
          </a:p>
          <a:p>
            <a:r>
              <a:rPr lang="en-US" dirty="0"/>
              <a:t>Can be a fun AI to chat with on any topic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130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CD7DB-8062-B438-65AB-92457DC2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Weaknesses of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CE93-F109-26DB-EABD-2E2882F30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</a:t>
            </a:r>
            <a:r>
              <a:rPr lang="en-US"/>
              <a:t>give inconsistent output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Confident even when incorrect</a:t>
            </a:r>
          </a:p>
          <a:p>
            <a:endParaRPr lang="en-US" dirty="0"/>
          </a:p>
          <a:p>
            <a:r>
              <a:rPr lang="en-US" dirty="0"/>
              <a:t>Can be ambiguous and hedge multiple options even when there is one clear option</a:t>
            </a:r>
          </a:p>
          <a:p>
            <a:endParaRPr lang="en-US" dirty="0"/>
          </a:p>
          <a:p>
            <a:r>
              <a:rPr lang="en-US" dirty="0"/>
              <a:t>Not good at math (no longer any more with calculator functionality!)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765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9A70F-6175-8ED0-52AD-3D883869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r>
              <a:rPr lang="en-US" dirty="0"/>
              <a:t> as an interface</a:t>
            </a:r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F5466807-B5EA-F671-8EE4-B5595D358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132" y="1486127"/>
            <a:ext cx="1206500" cy="1206500"/>
          </a:xfrm>
          <a:prstGeom prst="rect">
            <a:avLst/>
          </a:prstGeom>
        </p:spPr>
      </p:pic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98A354DC-51AE-2210-CCF2-C87C990A0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153" y="3380014"/>
            <a:ext cx="1161958" cy="120650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799EF310-0807-7F36-DCB0-FDC491DA7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132" y="4985203"/>
            <a:ext cx="1587045" cy="158704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3345989-EF3E-6FCF-2185-9D8AFD4BBA1F}"/>
              </a:ext>
            </a:extLst>
          </p:cNvPr>
          <p:cNvGrpSpPr/>
          <p:nvPr/>
        </p:nvGrpSpPr>
        <p:grpSpPr>
          <a:xfrm>
            <a:off x="4601552" y="2267404"/>
            <a:ext cx="2988896" cy="2717799"/>
            <a:chOff x="914400" y="7109807"/>
            <a:chExt cx="814387" cy="839450"/>
          </a:xfrm>
        </p:grpSpPr>
        <p:sp>
          <p:nvSpPr>
            <p:cNvPr id="9" name="Rectangle: Rounded Corners 5">
              <a:extLst>
                <a:ext uri="{FF2B5EF4-FFF2-40B4-BE49-F238E27FC236}">
                  <a16:creationId xmlns:a16="http://schemas.microsoft.com/office/drawing/2014/main" id="{9E87BE54-41DD-4F2E-7B59-067CE3254886}"/>
                </a:ext>
              </a:extLst>
            </p:cNvPr>
            <p:cNvSpPr/>
            <p:nvPr/>
          </p:nvSpPr>
          <p:spPr>
            <a:xfrm>
              <a:off x="914400" y="7109807"/>
              <a:ext cx="814387" cy="839450"/>
            </a:xfrm>
            <a:prstGeom prst="roundRect">
              <a:avLst>
                <a:gd name="adj" fmla="val 8480"/>
              </a:avLst>
            </a:prstGeom>
            <a:solidFill>
              <a:srgbClr val="10A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" name="Picture 9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00793BFB-90DE-035F-25D0-867C8E9383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525" t="24698" r="37786" b="25288"/>
            <a:stretch/>
          </p:blipFill>
          <p:spPr>
            <a:xfrm>
              <a:off x="980980" y="7141388"/>
              <a:ext cx="681225" cy="77628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26D3F1-C99A-E819-7CE0-A3F43D452BE1}"/>
              </a:ext>
            </a:extLst>
          </p:cNvPr>
          <p:cNvGrpSpPr/>
          <p:nvPr/>
        </p:nvGrpSpPr>
        <p:grpSpPr>
          <a:xfrm>
            <a:off x="5035168" y="5354691"/>
            <a:ext cx="2121656" cy="1138184"/>
            <a:chOff x="4653658" y="6814374"/>
            <a:chExt cx="2133917" cy="1200328"/>
          </a:xfrm>
          <a:solidFill>
            <a:schemeClr val="bg1">
              <a:lumMod val="65000"/>
            </a:schemeClr>
          </a:solidFill>
        </p:grpSpPr>
        <p:pic>
          <p:nvPicPr>
            <p:cNvPr id="12" name="Picture 8" descr="Python Logo, symbol, meaning, history, PNG, brand">
              <a:extLst>
                <a:ext uri="{FF2B5EF4-FFF2-40B4-BE49-F238E27FC236}">
                  <a16:creationId xmlns:a16="http://schemas.microsoft.com/office/drawing/2014/main" id="{39E9DA76-1F4F-6E4A-4343-56CD6A8524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378"/>
            <a:stretch/>
          </p:blipFill>
          <p:spPr bwMode="auto">
            <a:xfrm>
              <a:off x="4653658" y="6814374"/>
              <a:ext cx="589435" cy="1200328"/>
            </a:xfrm>
            <a:prstGeom prst="rect">
              <a:avLst/>
            </a:prstGeom>
            <a:grpFill/>
          </p:spPr>
        </p:pic>
        <p:pic>
          <p:nvPicPr>
            <p:cNvPr id="13" name="Picture 8" descr="Python Logo, symbol, meaning, history, PNG, brand">
              <a:extLst>
                <a:ext uri="{FF2B5EF4-FFF2-40B4-BE49-F238E27FC236}">
                  <a16:creationId xmlns:a16="http://schemas.microsoft.com/office/drawing/2014/main" id="{C6526D6E-2F71-CB4D-6CF0-409B03FB40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16"/>
            <a:stretch/>
          </p:blipFill>
          <p:spPr bwMode="auto">
            <a:xfrm>
              <a:off x="5245100" y="6814374"/>
              <a:ext cx="1542475" cy="1200328"/>
            </a:xfrm>
            <a:prstGeom prst="rect">
              <a:avLst/>
            </a:prstGeom>
            <a:grpFill/>
          </p:spPr>
        </p:pic>
      </p:grpSp>
      <p:pic>
        <p:nvPicPr>
          <p:cNvPr id="15" name="Picture 14" descr="A close-up of a calculator&#10;&#10;Description automatically generated">
            <a:extLst>
              <a:ext uri="{FF2B5EF4-FFF2-40B4-BE49-F238E27FC236}">
                <a16:creationId xmlns:a16="http://schemas.microsoft.com/office/drawing/2014/main" id="{200CC0CD-07DF-4116-F62F-51451B091C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02" y="1497698"/>
            <a:ext cx="2480218" cy="1743903"/>
          </a:xfrm>
          <a:prstGeom prst="rect">
            <a:avLst/>
          </a:prstGeom>
        </p:spPr>
      </p:pic>
      <p:pic>
        <p:nvPicPr>
          <p:cNvPr id="17" name="Picture 16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A6709B81-D964-82B1-87D5-3DFEA9F046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500" y="4086382"/>
            <a:ext cx="1797641" cy="179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20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FA842-BA3B-9A51-1299-F89DB3D7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My own video on advanced explanation of </a:t>
            </a:r>
            <a:r>
              <a:rPr lang="en-US" sz="3600" dirty="0" err="1"/>
              <a:t>ChatGPT</a:t>
            </a:r>
            <a:endParaRPr lang="en-US" sz="3600"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FD21896-D6F7-D83E-1F14-008523943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51945"/>
            <a:ext cx="10515599" cy="507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99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D5C75-7CB9-5412-9F10-71B146CE8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A3306-C5C8-F19F-ECCD-02F42483F5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82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0381E-5DE3-67C9-97AF-F79A0A043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comes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8BE90-B062-BFF7-8CB6-060E106E2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Twinkle Twinkle Little ______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wheels on the bus go round and _______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yellow star with a smiling face&#10;&#10;Description automatically generated">
            <a:extLst>
              <a:ext uri="{FF2B5EF4-FFF2-40B4-BE49-F238E27FC236}">
                <a16:creationId xmlns:a16="http://schemas.microsoft.com/office/drawing/2014/main" id="{2AB4D639-3DA8-B8D1-936B-8DE82BB27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346" y="938922"/>
            <a:ext cx="2594811" cy="2594811"/>
          </a:xfrm>
          <a:prstGeom prst="rect">
            <a:avLst/>
          </a:prstGeom>
        </p:spPr>
      </p:pic>
      <p:pic>
        <p:nvPicPr>
          <p:cNvPr id="7" name="Picture 6" descr="A cartoon of a school bus&#10;&#10;Description automatically generated with medium confidence">
            <a:extLst>
              <a:ext uri="{FF2B5EF4-FFF2-40B4-BE49-F238E27FC236}">
                <a16:creationId xmlns:a16="http://schemas.microsoft.com/office/drawing/2014/main" id="{3D7D6253-75F9-C047-B7F9-F62ECEDA5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382" y="3696472"/>
            <a:ext cx="4090738" cy="279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86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0381E-5DE3-67C9-97AF-F79A0A043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comes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8BE90-B062-BFF7-8CB6-060E106E2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best FIFA player is __________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person in a blue uniform kicking a ball&#10;&#10;Description automatically generated with low confidence">
            <a:extLst>
              <a:ext uri="{FF2B5EF4-FFF2-40B4-BE49-F238E27FC236}">
                <a16:creationId xmlns:a16="http://schemas.microsoft.com/office/drawing/2014/main" id="{F1830CF1-B45E-19D8-A735-A426A1A75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83" y="2705058"/>
            <a:ext cx="8142037" cy="378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58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9500-5D42-66A1-E321-56F5A39F9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do these in our brains.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AE18A-7A48-E9DE-F794-FB4B5009B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how do we do these in a computer?</a:t>
            </a:r>
          </a:p>
        </p:txBody>
      </p:sp>
    </p:spTree>
    <p:extLst>
      <p:ext uri="{BB962C8B-B14F-4D97-AF65-F5344CB8AC3E}">
        <p14:creationId xmlns:p14="http://schemas.microsoft.com/office/powerpoint/2010/main" val="3984195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23557-D94B-AF2B-4915-7BF98173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</a:t>
            </a:r>
          </a:p>
        </p:txBody>
      </p:sp>
      <p:pic>
        <p:nvPicPr>
          <p:cNvPr id="5" name="Content Placeholder 4" descr="A screenshot of a game&#10;&#10;Description automatically generated with low confidence">
            <a:extLst>
              <a:ext uri="{FF2B5EF4-FFF2-40B4-BE49-F238E27FC236}">
                <a16:creationId xmlns:a16="http://schemas.microsoft.com/office/drawing/2014/main" id="{68B380D3-C240-C67C-9EED-C00E844E9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45" y="1567724"/>
            <a:ext cx="10670910" cy="459401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1881E7-DA9D-73A5-038E-6B40487CBEEB}"/>
              </a:ext>
            </a:extLst>
          </p:cNvPr>
          <p:cNvSpPr txBox="1"/>
          <p:nvPr/>
        </p:nvSpPr>
        <p:spPr>
          <a:xfrm>
            <a:off x="3581402" y="6308209"/>
            <a:ext cx="8610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/deep-learning-for-nlp-word-embeddings-4f5c90bcdab5</a:t>
            </a:r>
          </a:p>
        </p:txBody>
      </p:sp>
    </p:spTree>
    <p:extLst>
      <p:ext uri="{BB962C8B-B14F-4D97-AF65-F5344CB8AC3E}">
        <p14:creationId xmlns:p14="http://schemas.microsoft.com/office/powerpoint/2010/main" val="2486488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B245-D0FC-508E-871D-B898BFC52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meaning of this word?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768B1-1431-6A21-1C6B-4BAE7AD87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Bank</a:t>
            </a:r>
          </a:p>
        </p:txBody>
      </p:sp>
      <p:pic>
        <p:nvPicPr>
          <p:cNvPr id="5" name="Picture 4" descr="A picture containing tree, landscape, art&#10;&#10;Description automatically generated">
            <a:extLst>
              <a:ext uri="{FF2B5EF4-FFF2-40B4-BE49-F238E27FC236}">
                <a16:creationId xmlns:a16="http://schemas.microsoft.com/office/drawing/2014/main" id="{74AF3A97-A396-F7C3-2F1F-010382107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685382"/>
            <a:ext cx="4757667" cy="2632576"/>
          </a:xfrm>
          <a:prstGeom prst="rect">
            <a:avLst/>
          </a:prstGeom>
        </p:spPr>
      </p:pic>
      <p:pic>
        <p:nvPicPr>
          <p:cNvPr id="7" name="Picture 6" descr="A white bank building with columns and a dollar sign&#10;&#10;Description automatically generated with medium confidence">
            <a:extLst>
              <a:ext uri="{FF2B5EF4-FFF2-40B4-BE49-F238E27FC236}">
                <a16:creationId xmlns:a16="http://schemas.microsoft.com/office/drawing/2014/main" id="{B3541ED2-10BF-0A8E-002C-88DD4985F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85382"/>
            <a:ext cx="5257800" cy="288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1FCF-923F-4196-1578-4FAEBD54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We want to update meaning of each word iteratively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9B0DA-7617-29D4-1390-05E1807F4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Mary went to the river </a:t>
            </a:r>
            <a:r>
              <a:rPr lang="en-US" dirty="0">
                <a:solidFill>
                  <a:srgbClr val="FF0000"/>
                </a:solidFill>
              </a:rPr>
              <a:t>bank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tree, landscape, art&#10;&#10;Description automatically generated">
            <a:extLst>
              <a:ext uri="{FF2B5EF4-FFF2-40B4-BE49-F238E27FC236}">
                <a16:creationId xmlns:a16="http://schemas.microsoft.com/office/drawing/2014/main" id="{276FA830-5E65-0A92-4083-DD91B5317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241" y="1724244"/>
            <a:ext cx="2265311" cy="1253472"/>
          </a:xfrm>
          <a:prstGeom prst="rect">
            <a:avLst/>
          </a:prstGeom>
        </p:spPr>
      </p:pic>
      <p:pic>
        <p:nvPicPr>
          <p:cNvPr id="5" name="Picture 4" descr="A white bank building with columns and a dollar sign&#10;&#10;Description automatically generated with medium confidence">
            <a:extLst>
              <a:ext uri="{FF2B5EF4-FFF2-40B4-BE49-F238E27FC236}">
                <a16:creationId xmlns:a16="http://schemas.microsoft.com/office/drawing/2014/main" id="{3A33BD52-2FFC-18F4-15C7-745F89584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89" y="1690688"/>
            <a:ext cx="2412523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23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1FCF-923F-4196-1578-4FAEBD54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We want to update meaning of each word iteratively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9B0DA-7617-29D4-1390-05E1807F4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Mary went to the river </a:t>
            </a:r>
            <a:r>
              <a:rPr lang="en-US" dirty="0">
                <a:solidFill>
                  <a:srgbClr val="FF0000"/>
                </a:solidFill>
              </a:rPr>
              <a:t>bank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Mary went to the river </a:t>
            </a:r>
            <a:r>
              <a:rPr lang="en-US" dirty="0">
                <a:solidFill>
                  <a:srgbClr val="FF0000"/>
                </a:solidFill>
              </a:rPr>
              <a:t>bank</a:t>
            </a:r>
          </a:p>
        </p:txBody>
      </p:sp>
      <p:pic>
        <p:nvPicPr>
          <p:cNvPr id="4" name="Picture 3" descr="A picture containing tree, landscape, art&#10;&#10;Description automatically generated">
            <a:extLst>
              <a:ext uri="{FF2B5EF4-FFF2-40B4-BE49-F238E27FC236}">
                <a16:creationId xmlns:a16="http://schemas.microsoft.com/office/drawing/2014/main" id="{276FA830-5E65-0A92-4083-DD91B5317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241" y="1724244"/>
            <a:ext cx="2265311" cy="1253472"/>
          </a:xfrm>
          <a:prstGeom prst="rect">
            <a:avLst/>
          </a:prstGeom>
        </p:spPr>
      </p:pic>
      <p:pic>
        <p:nvPicPr>
          <p:cNvPr id="5" name="Picture 4" descr="A white bank building with columns and a dollar sign&#10;&#10;Description automatically generated with medium confidence">
            <a:extLst>
              <a:ext uri="{FF2B5EF4-FFF2-40B4-BE49-F238E27FC236}">
                <a16:creationId xmlns:a16="http://schemas.microsoft.com/office/drawing/2014/main" id="{3A33BD52-2FFC-18F4-15C7-745F89584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89" y="1690688"/>
            <a:ext cx="2412523" cy="132556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436643-63B4-E492-8645-66041CEB5D01}"/>
              </a:ext>
            </a:extLst>
          </p:cNvPr>
          <p:cNvCxnSpPr>
            <a:cxnSpLocks/>
          </p:cNvCxnSpPr>
          <p:nvPr/>
        </p:nvCxnSpPr>
        <p:spPr>
          <a:xfrm>
            <a:off x="4079343" y="2350980"/>
            <a:ext cx="732239" cy="260603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D3F12F-D544-CC37-30D9-08B3F7809ADC}"/>
              </a:ext>
            </a:extLst>
          </p:cNvPr>
          <p:cNvCxnSpPr>
            <a:cxnSpLocks/>
          </p:cNvCxnSpPr>
          <p:nvPr/>
        </p:nvCxnSpPr>
        <p:spPr>
          <a:xfrm>
            <a:off x="1563057" y="2350980"/>
            <a:ext cx="3248525" cy="260603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478687-3E1E-36BA-D508-71A6B6A20F6C}"/>
              </a:ext>
            </a:extLst>
          </p:cNvPr>
          <p:cNvCxnSpPr>
            <a:cxnSpLocks/>
          </p:cNvCxnSpPr>
          <p:nvPr/>
        </p:nvCxnSpPr>
        <p:spPr>
          <a:xfrm>
            <a:off x="4811582" y="2350980"/>
            <a:ext cx="0" cy="260603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3953B4-B81F-49D2-856F-420F0184B4F7}"/>
              </a:ext>
            </a:extLst>
          </p:cNvPr>
          <p:cNvSpPr txBox="1"/>
          <p:nvPr/>
        </p:nvSpPr>
        <p:spPr>
          <a:xfrm>
            <a:off x="1247140" y="6118003"/>
            <a:ext cx="388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Pay attention differently for each word!</a:t>
            </a:r>
          </a:p>
        </p:txBody>
      </p:sp>
      <p:pic>
        <p:nvPicPr>
          <p:cNvPr id="21" name="Picture 20" descr="A picture containing tree, landscape, art&#10;&#10;Description automatically generated">
            <a:extLst>
              <a:ext uri="{FF2B5EF4-FFF2-40B4-BE49-F238E27FC236}">
                <a16:creationId xmlns:a16="http://schemas.microsoft.com/office/drawing/2014/main" id="{F312F006-F2C2-0E2E-6DDE-10B522BFB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665" y="3726118"/>
            <a:ext cx="4990151" cy="276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62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C32A6-E32D-376A-DD89-491C2C1B1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what “bank” pays attention to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0F318B4-FBC2-9056-566A-EB5C1476A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7"/>
            <a:ext cx="10635613" cy="4802187"/>
          </a:xfrm>
        </p:spPr>
      </p:pic>
    </p:spTree>
    <p:extLst>
      <p:ext uri="{BB962C8B-B14F-4D97-AF65-F5344CB8AC3E}">
        <p14:creationId xmlns:p14="http://schemas.microsoft.com/office/powerpoint/2010/main" val="2290149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4670</TotalTime>
  <Words>287</Words>
  <Application>Microsoft Macintosh PowerPoint</Application>
  <PresentationFormat>Widescreen</PresentationFormat>
  <Paragraphs>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ChatGPT</vt:lpstr>
      <vt:lpstr>What comes next?</vt:lpstr>
      <vt:lpstr>What comes next?</vt:lpstr>
      <vt:lpstr>We can do these in our brains.</vt:lpstr>
      <vt:lpstr>Word Embeddings</vt:lpstr>
      <vt:lpstr>What is the meaning of this word?</vt:lpstr>
      <vt:lpstr>We want to update meaning of each word iteratively</vt:lpstr>
      <vt:lpstr>We want to update meaning of each word iteratively</vt:lpstr>
      <vt:lpstr>Visualizing what “bank” pays attention to</vt:lpstr>
      <vt:lpstr>GPT generates differently each time!</vt:lpstr>
      <vt:lpstr>Strengths of ChatGPT</vt:lpstr>
      <vt:lpstr>Weaknesses of ChatGPT</vt:lpstr>
      <vt:lpstr>ChatGPT as an interface</vt:lpstr>
      <vt:lpstr>My own video on advanced explanation of ChatGPT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Min Tan</dc:creator>
  <cp:lastModifiedBy>Chong Min Tan</cp:lastModifiedBy>
  <cp:revision>412</cp:revision>
  <cp:lastPrinted>2023-01-08T09:23:40Z</cp:lastPrinted>
  <dcterms:created xsi:type="dcterms:W3CDTF">2022-11-09T00:47:10Z</dcterms:created>
  <dcterms:modified xsi:type="dcterms:W3CDTF">2023-07-04T07:13:14Z</dcterms:modified>
</cp:coreProperties>
</file>